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40525" cx="12960350"/>
  <p:notesSz cx="6797675" cy="98726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657">
          <p15:clr>
            <a:srgbClr val="A4A3A4"/>
          </p15:clr>
        </p15:guide>
        <p15:guide id="2" orient="horz" pos="703">
          <p15:clr>
            <a:srgbClr val="A4A3A4"/>
          </p15:clr>
        </p15:guide>
        <p15:guide id="3" pos="72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57"/>
        <p:guide pos="703" orient="horz"/>
        <p:guide pos="721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5659" cy="4953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0"/>
            <a:ext cx="2945659" cy="4953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42888" y="1233488"/>
            <a:ext cx="6311900" cy="33321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377317"/>
            <a:ext cx="2945659" cy="4953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/>
          <p:nvPr>
            <p:ph idx="2" type="sldImg"/>
          </p:nvPr>
        </p:nvSpPr>
        <p:spPr>
          <a:xfrm>
            <a:off x="242888" y="1233488"/>
            <a:ext cx="6311900" cy="33321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 txBox="1"/>
          <p:nvPr>
            <p:ph idx="12" type="sldNum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8777aa17_0_71:notes"/>
          <p:cNvSpPr/>
          <p:nvPr>
            <p:ph idx="2" type="sldImg"/>
          </p:nvPr>
        </p:nvSpPr>
        <p:spPr>
          <a:xfrm>
            <a:off x="242888" y="1233488"/>
            <a:ext cx="6312000" cy="3332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35f8777aa17_0_71:notes"/>
          <p:cNvSpPr txBox="1"/>
          <p:nvPr>
            <p:ph idx="1" type="body"/>
          </p:nvPr>
        </p:nvSpPr>
        <p:spPr>
          <a:xfrm>
            <a:off x="679768" y="4751219"/>
            <a:ext cx="5438100" cy="3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35f8777aa17_0_71:notes"/>
          <p:cNvSpPr txBox="1"/>
          <p:nvPr>
            <p:ph idx="12" type="sldNum"/>
          </p:nvPr>
        </p:nvSpPr>
        <p:spPr>
          <a:xfrm>
            <a:off x="3850443" y="9377317"/>
            <a:ext cx="2945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8ad9a9d7_0_12:notes"/>
          <p:cNvSpPr/>
          <p:nvPr>
            <p:ph idx="2" type="sldImg"/>
          </p:nvPr>
        </p:nvSpPr>
        <p:spPr>
          <a:xfrm>
            <a:off x="242888" y="1233488"/>
            <a:ext cx="6312000" cy="3332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5f8ad9a9d7_0_12:notes"/>
          <p:cNvSpPr txBox="1"/>
          <p:nvPr>
            <p:ph idx="1" type="body"/>
          </p:nvPr>
        </p:nvSpPr>
        <p:spPr>
          <a:xfrm>
            <a:off x="679768" y="4751219"/>
            <a:ext cx="5438100" cy="3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35f8ad9a9d7_0_12:notes"/>
          <p:cNvSpPr txBox="1"/>
          <p:nvPr>
            <p:ph idx="12" type="sldNum"/>
          </p:nvPr>
        </p:nvSpPr>
        <p:spPr>
          <a:xfrm>
            <a:off x="3850443" y="9377317"/>
            <a:ext cx="2945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0b0e1f095_0_0:notes"/>
          <p:cNvSpPr/>
          <p:nvPr>
            <p:ph idx="2" type="sldImg"/>
          </p:nvPr>
        </p:nvSpPr>
        <p:spPr>
          <a:xfrm>
            <a:off x="242888" y="1233488"/>
            <a:ext cx="6312000" cy="3332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60b0e1f095_0_0:notes"/>
          <p:cNvSpPr txBox="1"/>
          <p:nvPr>
            <p:ph idx="1" type="body"/>
          </p:nvPr>
        </p:nvSpPr>
        <p:spPr>
          <a:xfrm>
            <a:off x="679768" y="4751219"/>
            <a:ext cx="5438100" cy="3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360b0e1f095_0_0:notes"/>
          <p:cNvSpPr txBox="1"/>
          <p:nvPr>
            <p:ph idx="12" type="sldNum"/>
          </p:nvPr>
        </p:nvSpPr>
        <p:spPr>
          <a:xfrm>
            <a:off x="3850443" y="9377317"/>
            <a:ext cx="2945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8777aa17_0_48:notes"/>
          <p:cNvSpPr/>
          <p:nvPr>
            <p:ph idx="2" type="sldImg"/>
          </p:nvPr>
        </p:nvSpPr>
        <p:spPr>
          <a:xfrm>
            <a:off x="242888" y="1233488"/>
            <a:ext cx="6312000" cy="3332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35f8777aa17_0_48:notes"/>
          <p:cNvSpPr txBox="1"/>
          <p:nvPr>
            <p:ph idx="1" type="body"/>
          </p:nvPr>
        </p:nvSpPr>
        <p:spPr>
          <a:xfrm>
            <a:off x="679768" y="4751219"/>
            <a:ext cx="5438100" cy="3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35f8777aa17_0_48:notes"/>
          <p:cNvSpPr txBox="1"/>
          <p:nvPr>
            <p:ph idx="12" type="sldNum"/>
          </p:nvPr>
        </p:nvSpPr>
        <p:spPr>
          <a:xfrm>
            <a:off x="3850443" y="9377317"/>
            <a:ext cx="2945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8777aa17_0_78:notes"/>
          <p:cNvSpPr/>
          <p:nvPr>
            <p:ph idx="2" type="sldImg"/>
          </p:nvPr>
        </p:nvSpPr>
        <p:spPr>
          <a:xfrm>
            <a:off x="242888" y="1233488"/>
            <a:ext cx="6312000" cy="3332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5f8777aa17_0_78:notes"/>
          <p:cNvSpPr txBox="1"/>
          <p:nvPr>
            <p:ph idx="1" type="body"/>
          </p:nvPr>
        </p:nvSpPr>
        <p:spPr>
          <a:xfrm>
            <a:off x="679768" y="4751219"/>
            <a:ext cx="5438100" cy="3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35f8777aa17_0_78:notes"/>
          <p:cNvSpPr txBox="1"/>
          <p:nvPr>
            <p:ph idx="12" type="sldNum"/>
          </p:nvPr>
        </p:nvSpPr>
        <p:spPr>
          <a:xfrm>
            <a:off x="3850443" y="9377317"/>
            <a:ext cx="2945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f8777aa17_0_13:notes"/>
          <p:cNvSpPr/>
          <p:nvPr>
            <p:ph idx="2" type="sldImg"/>
          </p:nvPr>
        </p:nvSpPr>
        <p:spPr>
          <a:xfrm>
            <a:off x="242888" y="1233488"/>
            <a:ext cx="6312000" cy="3332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5f8777aa17_0_13:notes"/>
          <p:cNvSpPr txBox="1"/>
          <p:nvPr>
            <p:ph idx="1" type="body"/>
          </p:nvPr>
        </p:nvSpPr>
        <p:spPr>
          <a:xfrm>
            <a:off x="679768" y="4751219"/>
            <a:ext cx="5438100" cy="3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35f8777aa17_0_13:notes"/>
          <p:cNvSpPr txBox="1"/>
          <p:nvPr>
            <p:ph idx="12" type="sldNum"/>
          </p:nvPr>
        </p:nvSpPr>
        <p:spPr>
          <a:xfrm>
            <a:off x="3850443" y="9377317"/>
            <a:ext cx="2945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8777aa17_0_19:notes"/>
          <p:cNvSpPr/>
          <p:nvPr>
            <p:ph idx="2" type="sldImg"/>
          </p:nvPr>
        </p:nvSpPr>
        <p:spPr>
          <a:xfrm>
            <a:off x="242888" y="1233488"/>
            <a:ext cx="6312000" cy="3332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35f8777aa17_0_19:notes"/>
          <p:cNvSpPr txBox="1"/>
          <p:nvPr>
            <p:ph idx="1" type="body"/>
          </p:nvPr>
        </p:nvSpPr>
        <p:spPr>
          <a:xfrm>
            <a:off x="679768" y="4751219"/>
            <a:ext cx="5438100" cy="3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35f8777aa17_0_19:notes"/>
          <p:cNvSpPr txBox="1"/>
          <p:nvPr>
            <p:ph idx="12" type="sldNum"/>
          </p:nvPr>
        </p:nvSpPr>
        <p:spPr>
          <a:xfrm>
            <a:off x="3850443" y="9377317"/>
            <a:ext cx="2945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8777aa17_0_29:notes"/>
          <p:cNvSpPr/>
          <p:nvPr>
            <p:ph idx="2" type="sldImg"/>
          </p:nvPr>
        </p:nvSpPr>
        <p:spPr>
          <a:xfrm>
            <a:off x="242888" y="1233488"/>
            <a:ext cx="6312000" cy="3332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35f8777aa17_0_29:notes"/>
          <p:cNvSpPr txBox="1"/>
          <p:nvPr>
            <p:ph idx="1" type="body"/>
          </p:nvPr>
        </p:nvSpPr>
        <p:spPr>
          <a:xfrm>
            <a:off x="679768" y="4751219"/>
            <a:ext cx="5438100" cy="3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35f8777aa17_0_29:notes"/>
          <p:cNvSpPr txBox="1"/>
          <p:nvPr>
            <p:ph idx="12" type="sldNum"/>
          </p:nvPr>
        </p:nvSpPr>
        <p:spPr>
          <a:xfrm>
            <a:off x="3850443" y="9377317"/>
            <a:ext cx="2945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8777aa17_0_39:notes"/>
          <p:cNvSpPr/>
          <p:nvPr>
            <p:ph idx="2" type="sldImg"/>
          </p:nvPr>
        </p:nvSpPr>
        <p:spPr>
          <a:xfrm>
            <a:off x="242888" y="1233488"/>
            <a:ext cx="6312000" cy="3332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35f8777aa17_0_39:notes"/>
          <p:cNvSpPr txBox="1"/>
          <p:nvPr>
            <p:ph idx="1" type="body"/>
          </p:nvPr>
        </p:nvSpPr>
        <p:spPr>
          <a:xfrm>
            <a:off x="679768" y="4751219"/>
            <a:ext cx="5438100" cy="3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35f8777aa17_0_39:notes"/>
          <p:cNvSpPr txBox="1"/>
          <p:nvPr>
            <p:ph idx="12" type="sldNum"/>
          </p:nvPr>
        </p:nvSpPr>
        <p:spPr>
          <a:xfrm>
            <a:off x="3850443" y="9377317"/>
            <a:ext cx="2945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8777aa17_0_6:notes"/>
          <p:cNvSpPr/>
          <p:nvPr>
            <p:ph idx="2" type="sldImg"/>
          </p:nvPr>
        </p:nvSpPr>
        <p:spPr>
          <a:xfrm>
            <a:off x="242888" y="1233488"/>
            <a:ext cx="6312000" cy="3332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35f8777aa17_0_6:notes"/>
          <p:cNvSpPr txBox="1"/>
          <p:nvPr>
            <p:ph idx="1" type="body"/>
          </p:nvPr>
        </p:nvSpPr>
        <p:spPr>
          <a:xfrm>
            <a:off x="679768" y="4751219"/>
            <a:ext cx="5438100" cy="3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35f8777aa17_0_6:notes"/>
          <p:cNvSpPr txBox="1"/>
          <p:nvPr>
            <p:ph idx="12" type="sldNum"/>
          </p:nvPr>
        </p:nvSpPr>
        <p:spPr>
          <a:xfrm>
            <a:off x="3850443" y="9377317"/>
            <a:ext cx="2945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242888" y="1233488"/>
            <a:ext cx="6311900" cy="33321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:notes"/>
          <p:cNvSpPr/>
          <p:nvPr>
            <p:ph idx="2" type="sldImg"/>
          </p:nvPr>
        </p:nvSpPr>
        <p:spPr>
          <a:xfrm>
            <a:off x="242888" y="1233488"/>
            <a:ext cx="6311900" cy="33321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7:notes"/>
          <p:cNvSpPr txBox="1"/>
          <p:nvPr>
            <p:ph idx="1" type="body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p7:notes"/>
          <p:cNvSpPr txBox="1"/>
          <p:nvPr>
            <p:ph idx="12" type="sldNum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/>
          <p:nvPr>
            <p:ph idx="2" type="sldImg"/>
          </p:nvPr>
        </p:nvSpPr>
        <p:spPr>
          <a:xfrm>
            <a:off x="242888" y="1233488"/>
            <a:ext cx="6311900" cy="33321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79768" y="4751219"/>
            <a:ext cx="5438100" cy="3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 txBox="1"/>
          <p:nvPr>
            <p:ph idx="12" type="sldNum"/>
          </p:nvPr>
        </p:nvSpPr>
        <p:spPr>
          <a:xfrm>
            <a:off x="3850443" y="9377317"/>
            <a:ext cx="2945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682ff16a0_2_0:notes"/>
          <p:cNvSpPr/>
          <p:nvPr>
            <p:ph idx="2" type="sldImg"/>
          </p:nvPr>
        </p:nvSpPr>
        <p:spPr>
          <a:xfrm>
            <a:off x="242888" y="1233488"/>
            <a:ext cx="6312000" cy="3332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3682ff16a0_2_0:notes"/>
          <p:cNvSpPr txBox="1"/>
          <p:nvPr>
            <p:ph idx="1" type="body"/>
          </p:nvPr>
        </p:nvSpPr>
        <p:spPr>
          <a:xfrm>
            <a:off x="679768" y="4751219"/>
            <a:ext cx="5438100" cy="388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3682ff16a0_2_0:notes"/>
          <p:cNvSpPr txBox="1"/>
          <p:nvPr>
            <p:ph idx="12" type="sldNum"/>
          </p:nvPr>
        </p:nvSpPr>
        <p:spPr>
          <a:xfrm>
            <a:off x="3850443" y="9377317"/>
            <a:ext cx="2945700" cy="495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242888" y="1233488"/>
            <a:ext cx="6311900" cy="33321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682ff16a0_0_0:notes"/>
          <p:cNvSpPr/>
          <p:nvPr>
            <p:ph idx="2" type="sldImg"/>
          </p:nvPr>
        </p:nvSpPr>
        <p:spPr>
          <a:xfrm>
            <a:off x="242888" y="1233488"/>
            <a:ext cx="6312000" cy="3332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3682ff16a0_0_0:notes"/>
          <p:cNvSpPr txBox="1"/>
          <p:nvPr>
            <p:ph idx="1" type="body"/>
          </p:nvPr>
        </p:nvSpPr>
        <p:spPr>
          <a:xfrm>
            <a:off x="679768" y="4751219"/>
            <a:ext cx="5438100" cy="388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3682ff16a0_0_0:notes"/>
          <p:cNvSpPr txBox="1"/>
          <p:nvPr>
            <p:ph idx="12" type="sldNum"/>
          </p:nvPr>
        </p:nvSpPr>
        <p:spPr>
          <a:xfrm>
            <a:off x="3850443" y="9377317"/>
            <a:ext cx="2945700" cy="495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8777aa17_0_55:notes"/>
          <p:cNvSpPr/>
          <p:nvPr>
            <p:ph idx="2" type="sldImg"/>
          </p:nvPr>
        </p:nvSpPr>
        <p:spPr>
          <a:xfrm>
            <a:off x="242888" y="1233488"/>
            <a:ext cx="6312000" cy="3332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35f8777aa17_0_55:notes"/>
          <p:cNvSpPr txBox="1"/>
          <p:nvPr>
            <p:ph idx="1" type="body"/>
          </p:nvPr>
        </p:nvSpPr>
        <p:spPr>
          <a:xfrm>
            <a:off x="679768" y="4751219"/>
            <a:ext cx="5438100" cy="3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35f8777aa17_0_55:notes"/>
          <p:cNvSpPr txBox="1"/>
          <p:nvPr>
            <p:ph idx="12" type="sldNum"/>
          </p:nvPr>
        </p:nvSpPr>
        <p:spPr>
          <a:xfrm>
            <a:off x="3850443" y="9377317"/>
            <a:ext cx="2945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8ad9a9d7_0_1:notes"/>
          <p:cNvSpPr/>
          <p:nvPr>
            <p:ph idx="2" type="sldImg"/>
          </p:nvPr>
        </p:nvSpPr>
        <p:spPr>
          <a:xfrm>
            <a:off x="242888" y="1233488"/>
            <a:ext cx="6312000" cy="3332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35f8ad9a9d7_0_1:notes"/>
          <p:cNvSpPr txBox="1"/>
          <p:nvPr>
            <p:ph idx="1" type="body"/>
          </p:nvPr>
        </p:nvSpPr>
        <p:spPr>
          <a:xfrm>
            <a:off x="679768" y="4751219"/>
            <a:ext cx="5438100" cy="3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35f8ad9a9d7_0_1:notes"/>
          <p:cNvSpPr txBox="1"/>
          <p:nvPr>
            <p:ph idx="12" type="sldNum"/>
          </p:nvPr>
        </p:nvSpPr>
        <p:spPr>
          <a:xfrm>
            <a:off x="3850443" y="9377317"/>
            <a:ext cx="2945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8777aa17_0_62:notes"/>
          <p:cNvSpPr/>
          <p:nvPr>
            <p:ph idx="2" type="sldImg"/>
          </p:nvPr>
        </p:nvSpPr>
        <p:spPr>
          <a:xfrm>
            <a:off x="242888" y="1233488"/>
            <a:ext cx="6312000" cy="3332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5f8777aa17_0_62:notes"/>
          <p:cNvSpPr txBox="1"/>
          <p:nvPr>
            <p:ph idx="1" type="body"/>
          </p:nvPr>
        </p:nvSpPr>
        <p:spPr>
          <a:xfrm>
            <a:off x="679768" y="4751219"/>
            <a:ext cx="5438100" cy="3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35f8777aa17_0_62:notes"/>
          <p:cNvSpPr txBox="1"/>
          <p:nvPr>
            <p:ph idx="12" type="sldNum"/>
          </p:nvPr>
        </p:nvSpPr>
        <p:spPr>
          <a:xfrm>
            <a:off x="3850443" y="9377317"/>
            <a:ext cx="2945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620044" y="1119505"/>
            <a:ext cx="9720263" cy="23815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85"/>
              <a:buFont typeface="Calibri"/>
              <a:buNone/>
              <a:defRPr sz="5985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620044" y="3592866"/>
            <a:ext cx="9720263" cy="1651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Clr>
                <a:schemeClr val="dk1"/>
              </a:buClr>
              <a:buSzPts val="2394"/>
              <a:buNone/>
              <a:defRPr sz="2394"/>
            </a:lvl1pPr>
            <a:lvl2pPr lvl="1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995"/>
              <a:buNone/>
              <a:defRPr sz="1995"/>
            </a:lvl2pPr>
            <a:lvl3pPr lvl="2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795"/>
              <a:buNone/>
              <a:defRPr sz="1795"/>
            </a:lvl3pPr>
            <a:lvl4pPr lvl="3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596"/>
              <a:buNone/>
              <a:defRPr sz="1596"/>
            </a:lvl4pPr>
            <a:lvl5pPr lvl="4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596"/>
              <a:buNone/>
              <a:defRPr sz="1596"/>
            </a:lvl5pPr>
            <a:lvl6pPr lvl="5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596"/>
              <a:buNone/>
              <a:defRPr sz="1596"/>
            </a:lvl6pPr>
            <a:lvl7pPr lvl="6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596"/>
              <a:buNone/>
              <a:defRPr sz="1596"/>
            </a:lvl7pPr>
            <a:lvl8pPr lvl="7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596"/>
              <a:buNone/>
              <a:defRPr sz="1596"/>
            </a:lvl8pPr>
            <a:lvl9pPr lvl="8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596"/>
              <a:buNone/>
              <a:defRPr sz="1596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91024" y="6340166"/>
            <a:ext cx="2916079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293116" y="6340166"/>
            <a:ext cx="4374118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9153247" y="6340166"/>
            <a:ext cx="2916079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891024" y="364196"/>
            <a:ext cx="11178302" cy="132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 rot="5400000">
            <a:off x="4310046" y="-1598046"/>
            <a:ext cx="4340259" cy="11178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891024" y="6340166"/>
            <a:ext cx="2916079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4293116" y="6340166"/>
            <a:ext cx="4374118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9153247" y="6340166"/>
            <a:ext cx="2916079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 rot="5400000">
            <a:off x="7773519" y="1865428"/>
            <a:ext cx="5797040" cy="2794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2103365" y="-848146"/>
            <a:ext cx="5797040" cy="82217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891024" y="6340166"/>
            <a:ext cx="2916079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4293116" y="6340166"/>
            <a:ext cx="4374118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9153247" y="6340166"/>
            <a:ext cx="2916079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91024" y="364196"/>
            <a:ext cx="11178302" cy="132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91024" y="1820976"/>
            <a:ext cx="11178302" cy="4340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91024" y="6340166"/>
            <a:ext cx="2916079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293116" y="6340166"/>
            <a:ext cx="4374118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9153247" y="6340166"/>
            <a:ext cx="2916079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02204" y="0"/>
            <a:ext cx="1058146" cy="68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43" y="239405"/>
            <a:ext cx="894267" cy="31982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56488" y="124477"/>
            <a:ext cx="1574789" cy="68718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-3243" y="239405"/>
            <a:ext cx="894267" cy="319820"/>
          </a:xfrm>
          <a:prstGeom prst="rect">
            <a:avLst/>
          </a:prstGeom>
          <a:solidFill>
            <a:srgbClr val="BE00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884274" y="1705385"/>
            <a:ext cx="11178302" cy="28454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85"/>
              <a:buFont typeface="Calibri"/>
              <a:buNone/>
              <a:defRPr sz="5985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884274" y="4577778"/>
            <a:ext cx="11178302" cy="1496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Clr>
                <a:srgbClr val="888888"/>
              </a:buClr>
              <a:buSzPts val="2394"/>
              <a:buNone/>
              <a:defRPr sz="2394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995"/>
              <a:buNone/>
              <a:defRPr sz="1995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795"/>
              <a:buNone/>
              <a:defRPr sz="1795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596"/>
              <a:buNone/>
              <a:defRPr sz="1596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596"/>
              <a:buNone/>
              <a:defRPr sz="1596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596"/>
              <a:buNone/>
              <a:defRPr sz="1596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596"/>
              <a:buNone/>
              <a:defRPr sz="1596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596"/>
              <a:buNone/>
              <a:defRPr sz="1596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596"/>
              <a:buNone/>
              <a:defRPr sz="1596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891024" y="6340166"/>
            <a:ext cx="2916079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4293116" y="6340166"/>
            <a:ext cx="4374118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9153247" y="6340166"/>
            <a:ext cx="2916079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891024" y="364196"/>
            <a:ext cx="11178302" cy="132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891024" y="1820976"/>
            <a:ext cx="5508149" cy="4340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561177" y="1820976"/>
            <a:ext cx="5508149" cy="4340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91024" y="6340166"/>
            <a:ext cx="2916079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293116" y="6340166"/>
            <a:ext cx="4374118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9153247" y="6340166"/>
            <a:ext cx="2916079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92712" y="364196"/>
            <a:ext cx="11178302" cy="132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892713" y="1676882"/>
            <a:ext cx="5482835" cy="8218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Clr>
                <a:schemeClr val="dk1"/>
              </a:buClr>
              <a:buSzPts val="2394"/>
              <a:buNone/>
              <a:defRPr b="1" sz="2394"/>
            </a:lvl1pPr>
            <a:lvl2pPr indent="-228600" lvl="1" marL="9144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995"/>
              <a:buNone/>
              <a:defRPr b="1" sz="1995"/>
            </a:lvl2pPr>
            <a:lvl3pPr indent="-228600" lvl="2" marL="1371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795"/>
              <a:buNone/>
              <a:defRPr b="1" sz="1795"/>
            </a:lvl3pPr>
            <a:lvl4pPr indent="-228600" lvl="3" marL="18288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596"/>
              <a:buNone/>
              <a:defRPr b="1" sz="1596"/>
            </a:lvl4pPr>
            <a:lvl5pPr indent="-228600" lvl="4" marL="22860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596"/>
              <a:buNone/>
              <a:defRPr b="1" sz="1596"/>
            </a:lvl5pPr>
            <a:lvl6pPr indent="-228600" lvl="5" marL="27432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596"/>
              <a:buNone/>
              <a:defRPr b="1" sz="1596"/>
            </a:lvl6pPr>
            <a:lvl7pPr indent="-228600" lvl="6" marL="32004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596"/>
              <a:buNone/>
              <a:defRPr b="1" sz="1596"/>
            </a:lvl7pPr>
            <a:lvl8pPr indent="-228600" lvl="7" marL="3657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596"/>
              <a:buNone/>
              <a:defRPr b="1" sz="1596"/>
            </a:lvl8pPr>
            <a:lvl9pPr indent="-228600" lvl="8" marL="41148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596"/>
              <a:buNone/>
              <a:defRPr b="1" sz="1596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892713" y="2498697"/>
            <a:ext cx="5482835" cy="3675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6561177" y="1676882"/>
            <a:ext cx="5509837" cy="8218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Clr>
                <a:schemeClr val="dk1"/>
              </a:buClr>
              <a:buSzPts val="2394"/>
              <a:buNone/>
              <a:defRPr b="1" sz="2394"/>
            </a:lvl1pPr>
            <a:lvl2pPr indent="-228600" lvl="1" marL="9144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995"/>
              <a:buNone/>
              <a:defRPr b="1" sz="1995"/>
            </a:lvl2pPr>
            <a:lvl3pPr indent="-228600" lvl="2" marL="1371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795"/>
              <a:buNone/>
              <a:defRPr b="1" sz="1795"/>
            </a:lvl3pPr>
            <a:lvl4pPr indent="-228600" lvl="3" marL="18288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596"/>
              <a:buNone/>
              <a:defRPr b="1" sz="1596"/>
            </a:lvl4pPr>
            <a:lvl5pPr indent="-228600" lvl="4" marL="22860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596"/>
              <a:buNone/>
              <a:defRPr b="1" sz="1596"/>
            </a:lvl5pPr>
            <a:lvl6pPr indent="-228600" lvl="5" marL="27432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596"/>
              <a:buNone/>
              <a:defRPr b="1" sz="1596"/>
            </a:lvl6pPr>
            <a:lvl7pPr indent="-228600" lvl="6" marL="32004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596"/>
              <a:buNone/>
              <a:defRPr b="1" sz="1596"/>
            </a:lvl7pPr>
            <a:lvl8pPr indent="-228600" lvl="7" marL="3657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596"/>
              <a:buNone/>
              <a:defRPr b="1" sz="1596"/>
            </a:lvl8pPr>
            <a:lvl9pPr indent="-228600" lvl="8" marL="41148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596"/>
              <a:buNone/>
              <a:defRPr b="1" sz="1596"/>
            </a:lvl9pPr>
          </a:lstStyle>
          <a:p/>
        </p:txBody>
      </p:sp>
      <p:sp>
        <p:nvSpPr>
          <p:cNvPr id="50" name="Google Shape;50;p7"/>
          <p:cNvSpPr txBox="1"/>
          <p:nvPr>
            <p:ph idx="4" type="body"/>
          </p:nvPr>
        </p:nvSpPr>
        <p:spPr>
          <a:xfrm>
            <a:off x="6561177" y="2498697"/>
            <a:ext cx="5509837" cy="3675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91024" y="6340166"/>
            <a:ext cx="2916079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293116" y="6340166"/>
            <a:ext cx="4374118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9153247" y="6340166"/>
            <a:ext cx="2916079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891024" y="364196"/>
            <a:ext cx="11178302" cy="132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0" type="dt"/>
          </p:nvPr>
        </p:nvSpPr>
        <p:spPr>
          <a:xfrm>
            <a:off x="891024" y="6340166"/>
            <a:ext cx="2916079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4293116" y="6340166"/>
            <a:ext cx="4374118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9153247" y="6340166"/>
            <a:ext cx="2916079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892713" y="456036"/>
            <a:ext cx="4180050" cy="15961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92"/>
              <a:buFont typeface="Calibri"/>
              <a:buNone/>
              <a:defRPr sz="3192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5509837" y="984911"/>
            <a:ext cx="6561177" cy="486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292" lvl="0" marL="45720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Clr>
                <a:schemeClr val="dk1"/>
              </a:buClr>
              <a:buSzPts val="3192"/>
              <a:buChar char="•"/>
              <a:defRPr sz="3192"/>
            </a:lvl1pPr>
            <a:lvl2pPr indent="-405955" lvl="1" marL="9144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793"/>
              <a:buChar char="•"/>
              <a:defRPr sz="2793"/>
            </a:lvl2pPr>
            <a:lvl3pPr indent="-380619" lvl="2" marL="1371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394"/>
              <a:buChar char="•"/>
              <a:defRPr sz="2394"/>
            </a:lvl3pPr>
            <a:lvl4pPr indent="-355282" lvl="3" marL="18288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995"/>
              <a:buChar char="•"/>
              <a:defRPr sz="1995"/>
            </a:lvl4pPr>
            <a:lvl5pPr indent="-355282" lvl="4" marL="22860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995"/>
              <a:buChar char="•"/>
              <a:defRPr sz="1995"/>
            </a:lvl5pPr>
            <a:lvl6pPr indent="-355282" lvl="5" marL="27432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995"/>
              <a:buChar char="•"/>
              <a:defRPr sz="1995"/>
            </a:lvl6pPr>
            <a:lvl7pPr indent="-355282" lvl="6" marL="32004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995"/>
              <a:buChar char="•"/>
              <a:defRPr sz="1995"/>
            </a:lvl7pPr>
            <a:lvl8pPr indent="-355282" lvl="7" marL="3657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995"/>
              <a:buChar char="•"/>
              <a:defRPr sz="1995"/>
            </a:lvl8pPr>
            <a:lvl9pPr indent="-355282" lvl="8" marL="41148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995"/>
              <a:buChar char="•"/>
              <a:defRPr sz="1995"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892713" y="2052161"/>
            <a:ext cx="4180050" cy="3801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Clr>
                <a:schemeClr val="dk1"/>
              </a:buClr>
              <a:buSzPts val="1596"/>
              <a:buNone/>
              <a:defRPr sz="1596"/>
            </a:lvl1pPr>
            <a:lvl2pPr indent="-228600" lvl="1" marL="9144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397"/>
              <a:buNone/>
              <a:defRPr sz="1397"/>
            </a:lvl2pPr>
            <a:lvl3pPr indent="-228600" lvl="2" marL="1371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197"/>
              <a:buNone/>
              <a:defRPr sz="1197"/>
            </a:lvl3pPr>
            <a:lvl4pPr indent="-228600" lvl="3" marL="18288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998"/>
              <a:buNone/>
              <a:defRPr sz="997"/>
            </a:lvl4pPr>
            <a:lvl5pPr indent="-228600" lvl="4" marL="22860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998"/>
              <a:buNone/>
              <a:defRPr sz="997"/>
            </a:lvl5pPr>
            <a:lvl6pPr indent="-228600" lvl="5" marL="27432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998"/>
              <a:buNone/>
              <a:defRPr sz="997"/>
            </a:lvl6pPr>
            <a:lvl7pPr indent="-228600" lvl="6" marL="32004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998"/>
              <a:buNone/>
              <a:defRPr sz="997"/>
            </a:lvl7pPr>
            <a:lvl8pPr indent="-228600" lvl="7" marL="3657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998"/>
              <a:buNone/>
              <a:defRPr sz="997"/>
            </a:lvl8pPr>
            <a:lvl9pPr indent="-228600" lvl="8" marL="41148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998"/>
              <a:buNone/>
              <a:defRPr sz="997"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891024" y="6340166"/>
            <a:ext cx="2916079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4293116" y="6340166"/>
            <a:ext cx="4374118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9153247" y="6340166"/>
            <a:ext cx="2916079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892713" y="456036"/>
            <a:ext cx="4180050" cy="15961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92"/>
              <a:buFont typeface="Calibri"/>
              <a:buNone/>
              <a:defRPr sz="3192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/>
          <p:nvPr>
            <p:ph idx="2" type="pic"/>
          </p:nvPr>
        </p:nvSpPr>
        <p:spPr>
          <a:xfrm>
            <a:off x="5509837" y="984911"/>
            <a:ext cx="6561177" cy="4861216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892713" y="2052161"/>
            <a:ext cx="4180050" cy="3801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Clr>
                <a:schemeClr val="dk1"/>
              </a:buClr>
              <a:buSzPts val="1596"/>
              <a:buNone/>
              <a:defRPr sz="1596"/>
            </a:lvl1pPr>
            <a:lvl2pPr indent="-228600" lvl="1" marL="9144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397"/>
              <a:buNone/>
              <a:defRPr sz="1397"/>
            </a:lvl2pPr>
            <a:lvl3pPr indent="-228600" lvl="2" marL="1371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197"/>
              <a:buNone/>
              <a:defRPr sz="1197"/>
            </a:lvl3pPr>
            <a:lvl4pPr indent="-228600" lvl="3" marL="18288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998"/>
              <a:buNone/>
              <a:defRPr sz="997"/>
            </a:lvl4pPr>
            <a:lvl5pPr indent="-228600" lvl="4" marL="22860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998"/>
              <a:buNone/>
              <a:defRPr sz="997"/>
            </a:lvl5pPr>
            <a:lvl6pPr indent="-228600" lvl="5" marL="27432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998"/>
              <a:buNone/>
              <a:defRPr sz="997"/>
            </a:lvl6pPr>
            <a:lvl7pPr indent="-228600" lvl="6" marL="32004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998"/>
              <a:buNone/>
              <a:defRPr sz="997"/>
            </a:lvl7pPr>
            <a:lvl8pPr indent="-228600" lvl="7" marL="3657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998"/>
              <a:buNone/>
              <a:defRPr sz="997"/>
            </a:lvl8pPr>
            <a:lvl9pPr indent="-228600" lvl="8" marL="41148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998"/>
              <a:buNone/>
              <a:defRPr sz="997"/>
            </a:lvl9pPr>
          </a:lstStyle>
          <a:p/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891024" y="6340166"/>
            <a:ext cx="2916079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4293116" y="6340166"/>
            <a:ext cx="4374118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9153247" y="6340166"/>
            <a:ext cx="2916079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91024" y="364196"/>
            <a:ext cx="11178302" cy="132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89"/>
              <a:buFont typeface="Calibri"/>
              <a:buNone/>
              <a:defRPr b="0" i="0" sz="438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91024" y="1820976"/>
            <a:ext cx="11178302" cy="4340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5955" lvl="0" marL="457200" marR="0" rtl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Clr>
                <a:schemeClr val="dk1"/>
              </a:buClr>
              <a:buSzPts val="2793"/>
              <a:buFont typeface="Arial"/>
              <a:buChar char="•"/>
              <a:defRPr b="0" i="0" sz="279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0619" lvl="1" marL="9144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394"/>
              <a:buFont typeface="Arial"/>
              <a:buChar char="•"/>
              <a:defRPr b="0" i="0" sz="23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282" lvl="2" marL="13716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995"/>
              <a:buFont typeface="Arial"/>
              <a:buChar char="•"/>
              <a:defRPr b="0" i="0" sz="19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582" lvl="3" marL="18288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582" lvl="4" marL="22860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582" lvl="5" marL="27432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582" lvl="6" marL="32004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582" lvl="7" marL="36576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582" lvl="8" marL="41148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795"/>
              <a:buFont typeface="Arial"/>
              <a:buChar char="•"/>
              <a:defRPr b="0" i="0" sz="17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91024" y="6340166"/>
            <a:ext cx="2916079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293116" y="6340166"/>
            <a:ext cx="4374118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9153247" y="6340166"/>
            <a:ext cx="2916079" cy="364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7"/>
              <a:buFont typeface="Arial"/>
              <a:buNone/>
              <a:defRPr b="0" i="0" sz="119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E003E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0520" y="0"/>
            <a:ext cx="4189830" cy="68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760" y="329338"/>
            <a:ext cx="1862895" cy="8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1358726" y="1940850"/>
            <a:ext cx="73707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i="0" lang="ru-RU" sz="6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Сила в РИДах</a:t>
            </a:r>
            <a:endParaRPr b="1" i="0" sz="6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Датасет по патентам Москвы</a:t>
            </a:r>
            <a:endParaRPr b="1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1251779" y="5810304"/>
            <a:ext cx="224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Москва, 2025</a:t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 txBox="1"/>
          <p:nvPr>
            <p:ph idx="1" type="subTitle"/>
          </p:nvPr>
        </p:nvSpPr>
        <p:spPr>
          <a:xfrm>
            <a:off x="1251779" y="4408089"/>
            <a:ext cx="7370625" cy="833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-RU" sz="2000">
                <a:solidFill>
                  <a:schemeClr val="lt1"/>
                </a:solidFill>
              </a:rPr>
              <a:t>Выполнили: </a:t>
            </a:r>
            <a:r>
              <a:rPr lang="ru-RU" sz="2000">
                <a:solidFill>
                  <a:schemeClr val="lt1"/>
                </a:solidFill>
              </a:rPr>
              <a:t>Козлов Кирилл,</a:t>
            </a:r>
            <a:r>
              <a:rPr lang="ru-RU" sz="2000">
                <a:solidFill>
                  <a:schemeClr val="lt1"/>
                </a:solidFill>
              </a:rPr>
              <a:t> Аникутин Михаил, Пискунов Артем, Панова Анна, Молчанова Валерия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891024" y="364196"/>
            <a:ext cx="111783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u="sng"/>
              <a:t>Этап 2:</a:t>
            </a:r>
            <a:r>
              <a:rPr lang="ru-RU"/>
              <a:t> Первичный анализ:</a:t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0675"/>
            <a:ext cx="12418049" cy="37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891024" y="364196"/>
            <a:ext cx="111783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u="sng"/>
              <a:t>Этап 2:</a:t>
            </a:r>
            <a:r>
              <a:rPr lang="ru-RU"/>
              <a:t> Первичный анализ:</a:t>
            </a:r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012" y="1686300"/>
            <a:ext cx="11026325" cy="4665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891024" y="364196"/>
            <a:ext cx="111783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u="sng"/>
              <a:t>Этап 2:</a:t>
            </a:r>
            <a:r>
              <a:rPr lang="ru-RU"/>
              <a:t> Патентная активность по типам</a:t>
            </a: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625" y="1573321"/>
            <a:ext cx="7735116" cy="4849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891024" y="364196"/>
            <a:ext cx="111783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u="sng"/>
              <a:t>Этап 2:</a:t>
            </a:r>
            <a:r>
              <a:rPr lang="ru-RU"/>
              <a:t> Тематический анализ:</a:t>
            </a:r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1043000" y="1891775"/>
            <a:ext cx="9604500" cy="23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9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Мы использовали алгоритм LDA (Латентное размещение Дирихле), определив число тем максимизируя когерентность</a:t>
            </a:r>
            <a:endParaRPr sz="279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9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9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Вышло 29 тем, после чего интерпретировали их названия по топ ключевым словам с помощью GPT</a:t>
            </a:r>
            <a:endParaRPr sz="279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891024" y="364196"/>
            <a:ext cx="111783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u="sng"/>
              <a:t>Этап 2:</a:t>
            </a:r>
            <a:r>
              <a:rPr lang="ru-RU"/>
              <a:t> Тематический анализ:</a:t>
            </a:r>
            <a:endParaRPr/>
          </a:p>
        </p:txBody>
      </p:sp>
      <p:pic>
        <p:nvPicPr>
          <p:cNvPr id="187" name="Google Shape;187;p26" title="image 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000" y="1489727"/>
            <a:ext cx="9793841" cy="501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891024" y="364196"/>
            <a:ext cx="111783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u="sng"/>
              <a:t>Этап 2:</a:t>
            </a:r>
            <a:r>
              <a:rPr lang="ru-RU"/>
              <a:t> Тематический анализ:</a:t>
            </a:r>
            <a:endParaRPr/>
          </a:p>
        </p:txBody>
      </p:sp>
      <p:pic>
        <p:nvPicPr>
          <p:cNvPr id="194" name="Google Shape;194;p27" title="image 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000" y="1582421"/>
            <a:ext cx="9528447" cy="4849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891024" y="364196"/>
            <a:ext cx="111783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u="sng"/>
              <a:t>Этап 2:</a:t>
            </a:r>
            <a:r>
              <a:rPr lang="ru-RU"/>
              <a:t> Тематический анализ:</a:t>
            </a:r>
            <a:endParaRPr/>
          </a:p>
        </p:txBody>
      </p:sp>
      <p:pic>
        <p:nvPicPr>
          <p:cNvPr id="201" name="Google Shape;201;p28" title="image 5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650" y="1399675"/>
            <a:ext cx="6956323" cy="5292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891024" y="364196"/>
            <a:ext cx="111783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u="sng"/>
              <a:t>Этап 2:</a:t>
            </a:r>
            <a:r>
              <a:rPr lang="ru-RU"/>
              <a:t> Тематический анализ:</a:t>
            </a:r>
            <a:endParaRPr/>
          </a:p>
        </p:txBody>
      </p:sp>
      <p:sp>
        <p:nvSpPr>
          <p:cNvPr id="208" name="Google Shape;208;p29"/>
          <p:cNvSpPr txBox="1"/>
          <p:nvPr/>
        </p:nvSpPr>
        <p:spPr>
          <a:xfrm>
            <a:off x="939275" y="1838850"/>
            <a:ext cx="56610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9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Итоговый список тем:</a:t>
            </a:r>
            <a:endParaRPr sz="279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9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775" y="1686300"/>
            <a:ext cx="3962950" cy="51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891024" y="364196"/>
            <a:ext cx="111783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u="sng"/>
              <a:t>Этап 2:</a:t>
            </a:r>
            <a:r>
              <a:rPr lang="ru-RU"/>
              <a:t> Патентная активность по темам:</a:t>
            </a:r>
            <a:endParaRPr/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788" y="1455046"/>
            <a:ext cx="10616765" cy="4849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891024" y="364196"/>
            <a:ext cx="111783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u="sng"/>
              <a:t>Этап 2:</a:t>
            </a:r>
            <a:r>
              <a:rPr lang="ru-RU"/>
              <a:t> Выявление трендов</a:t>
            </a:r>
            <a:endParaRPr/>
          </a:p>
        </p:txBody>
      </p:sp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891024" y="1820976"/>
            <a:ext cx="11178300" cy="43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38" y="1632525"/>
            <a:ext cx="12031675" cy="42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/>
        </p:nvSpPr>
        <p:spPr>
          <a:xfrm>
            <a:off x="903595" y="492047"/>
            <a:ext cx="9576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Цели и задачи проекта</a:t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642780" y="1297050"/>
            <a:ext cx="11674800" cy="20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Цель: </a:t>
            </a:r>
            <a:r>
              <a:rPr b="0" i="0" lang="ru-R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Создание комплексной аналитической системы для исследования патентной активности в Москве, которая позволит анализировать тренды, выявлять ключевые технологические направления и сравнивать активность организаций и изобретателей.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219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ru-RU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Задачи: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i="0" lang="ru-R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Объединить данные из разных источников в единую структуру</a:t>
            </a:r>
            <a:endParaRPr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i="0" lang="ru-R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Привести даты, классификаторы и наименования организаций к единому формату</a:t>
            </a:r>
            <a:endParaRPr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i="0" lang="ru-R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Построить тематические категории на базе кодов МПК</a:t>
            </a:r>
            <a:endParaRPr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i="0" lang="ru-R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Построить временные ряды по динамике подачи заявок и сетевые модели (организации – изобретатели – патенты)</a:t>
            </a:r>
            <a:endParaRPr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i="0" lang="ru-R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Провести тематический анализ текстовых описаний для выявления технологических трендов</a:t>
            </a:r>
            <a:endParaRPr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i="0" lang="ru-R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Сравнительный анализ активности различных групп (вузы, корпорации, частные изобретатели</a:t>
            </a:r>
            <a:endParaRPr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i="0" lang="ru-RU" sz="2100" u="none" cap="none" strike="noStrike">
                <a:solidFill>
                  <a:srgbClr val="1F232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Создание интерактивного дашборда на </a:t>
            </a:r>
            <a:r>
              <a:rPr lang="ru-RU" sz="2100">
                <a:solidFill>
                  <a:srgbClr val="1F232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Dash</a:t>
            </a:r>
            <a:endParaRPr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i="0" lang="ru-R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Реализовать визуализации: графики, рейтинги, облака ключевых слов</a:t>
            </a:r>
            <a:endParaRPr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2198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E003E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0520" y="0"/>
            <a:ext cx="4189830" cy="68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760" y="329338"/>
            <a:ext cx="1862895" cy="8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1551867" y="5894476"/>
            <a:ext cx="22468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Москва, 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2"/>
          <p:cNvSpPr txBox="1"/>
          <p:nvPr>
            <p:ph type="ctrTitle"/>
          </p:nvPr>
        </p:nvSpPr>
        <p:spPr>
          <a:xfrm>
            <a:off x="-343618" y="1412566"/>
            <a:ext cx="10423442" cy="22009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ru-RU" sz="4600">
                <a:solidFill>
                  <a:schemeClr val="lt1"/>
                </a:solidFill>
              </a:rPr>
              <a:t>СПАСИБО ЗА ВНИМАНИЕ!</a:t>
            </a:r>
            <a:endParaRPr sz="6585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891025" y="454964"/>
            <a:ext cx="111783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u="sng"/>
              <a:t>Этап 1:</a:t>
            </a:r>
            <a:r>
              <a:rPr lang="ru-RU"/>
              <a:t> Предобработка данных:</a:t>
            </a:r>
            <a:endParaRPr/>
          </a:p>
        </p:txBody>
      </p:sp>
      <p:sp>
        <p:nvSpPr>
          <p:cNvPr id="107" name="Google Shape;107;p15"/>
          <p:cNvSpPr txBox="1"/>
          <p:nvPr>
            <p:ph idx="1" type="body"/>
          </p:nvPr>
        </p:nvSpPr>
        <p:spPr>
          <a:xfrm>
            <a:off x="891025" y="2026688"/>
            <a:ext cx="11178300" cy="3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SzPts val="1800"/>
              <a:buNone/>
            </a:pPr>
            <a:r>
              <a:rPr lang="ru-RU" sz="3000"/>
              <a:t>1) Консолидация информации из разных источников в единую структуру:</a:t>
            </a:r>
            <a:endParaRPr sz="3000"/>
          </a:p>
          <a:p>
            <a:pPr indent="-533400" lvl="0" marL="457200" rtl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SzPts val="3000"/>
              <a:buFont typeface="Calibri"/>
              <a:buChar char="-"/>
            </a:pPr>
            <a:r>
              <a:rPr lang="ru-RU" sz="3000"/>
              <a:t>объединение</a:t>
            </a:r>
            <a:r>
              <a:rPr lang="ru-RU" sz="3000"/>
              <a:t> данных из исходных файлов в один общий </a:t>
            </a:r>
            <a:r>
              <a:rPr lang="ru-RU" sz="3000"/>
              <a:t>датафрейм</a:t>
            </a:r>
            <a:r>
              <a:rPr lang="ru-RU" sz="3000"/>
              <a:t> по общим колонкам, удаляем дубликаты (номера заявок по патентам не могут повторяться), а позже чистим от мусора (\r, \n, лишние проблемы и прочее) 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700"/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013" y="5090950"/>
            <a:ext cx="9547674" cy="104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891024" y="1003114"/>
            <a:ext cx="11178300" cy="434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998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2600"/>
              <a:t>2)  Унификация форматов представления дат и классификаторов</a:t>
            </a:r>
            <a:endParaRPr sz="3093"/>
          </a:p>
          <a:p>
            <a:pPr indent="-476250" lvl="0" marL="457200" rtl="0" algn="l">
              <a:spcBef>
                <a:spcPts val="998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ru-RU" sz="2600"/>
              <a:t>для дат: во всех столбцах со словом «date» приводим даты к единому европейскому формату (день.месяц.год)</a:t>
            </a:r>
            <a:endParaRPr sz="3093"/>
          </a:p>
          <a:p>
            <a:pPr indent="-476250" lvl="0" marL="457200" rtl="0" algn="l">
              <a:spcBef>
                <a:spcPts val="998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ru-RU" sz="2600"/>
              <a:t>для классификаторов: определение, к какому разделу Международной патентной классификации относится каждый патент, используя ключевые слова из описания</a:t>
            </a:r>
            <a:endParaRPr sz="3093"/>
          </a:p>
          <a:p>
            <a:pPr indent="0" lvl="0" marL="0" rtl="0" algn="l">
              <a:spcBef>
                <a:spcPts val="998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99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025" y="3919725"/>
            <a:ext cx="5551200" cy="18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2250" y="4352325"/>
            <a:ext cx="5240975" cy="14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670850" y="739400"/>
            <a:ext cx="11672100" cy="19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SzPts val="1800"/>
              <a:buNone/>
            </a:pPr>
            <a:r>
              <a:rPr lang="ru-RU" sz="2600"/>
              <a:t>3) Очистка и стандартизация наименований организаций</a:t>
            </a:r>
            <a:endParaRPr sz="2993"/>
          </a:p>
          <a:p>
            <a:pPr indent="-355600" lvl="0" marL="457200" rtl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ru-RU" sz="2600"/>
              <a:t>в столбце «patent holders»: замена аббревиатур на полные названия, очистка от мусора, корректировка на правильное написание заглавных букв ФИО и организаций</a:t>
            </a:r>
            <a:endParaRPr sz="2993"/>
          </a:p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025" y="2736200"/>
            <a:ext cx="11672200" cy="14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050" y="4260175"/>
            <a:ext cx="11672200" cy="15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/>
        </p:nvSpPr>
        <p:spPr>
          <a:xfrm>
            <a:off x="1043004" y="1030100"/>
            <a:ext cx="72057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4) Разработка системы тематических категорий на основе МПК</a:t>
            </a:r>
            <a:endParaRPr sz="2600"/>
          </a:p>
          <a:p>
            <a:pPr indent="0" lvl="0" marL="0" marR="0" rtl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None/>
            </a:pPr>
            <a:r>
              <a:rPr b="0" i="0" lang="ru-RU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ищем ключевые слова в описании патента и сопоставляем их с категориями по МПК, определяя наиболее подходящую, классификацию записываем в новую колонку</a:t>
            </a:r>
            <a:endParaRPr sz="2600"/>
          </a:p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000" y="4121625"/>
            <a:ext cx="5815500" cy="8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5125" y="701062"/>
            <a:ext cx="3538800" cy="498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891024" y="364196"/>
            <a:ext cx="111783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u="sng"/>
              <a:t>Этап 2:</a:t>
            </a:r>
            <a:r>
              <a:rPr lang="ru-RU"/>
              <a:t> Первичный анализ:</a:t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050" y="1529750"/>
            <a:ext cx="10956527" cy="50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891024" y="364196"/>
            <a:ext cx="111783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u="sng"/>
              <a:t>Этап 2:</a:t>
            </a:r>
            <a:r>
              <a:rPr lang="ru-RU"/>
              <a:t> Первичный анализ:</a:t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8696"/>
            <a:ext cx="12655549" cy="3879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891024" y="364196"/>
            <a:ext cx="111783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u="sng"/>
              <a:t>Этап 2:</a:t>
            </a:r>
            <a:r>
              <a:rPr lang="ru-RU"/>
              <a:t> Первичный анализ:</a:t>
            </a: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8696"/>
            <a:ext cx="12655549" cy="4256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